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8" r:id="rId3"/>
    <p:sldId id="261" r:id="rId4"/>
    <p:sldId id="262" r:id="rId5"/>
    <p:sldId id="263" r:id="rId6"/>
    <p:sldId id="256" r:id="rId7"/>
    <p:sldId id="259" r:id="rId8"/>
    <p:sldId id="264" r:id="rId9"/>
    <p:sldId id="265" r:id="rId10"/>
    <p:sldId id="257" r:id="rId11"/>
    <p:sldId id="266" r:id="rId12"/>
    <p:sldId id="260" r:id="rId13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36"/>
    <p:restoredTop sz="94678"/>
  </p:normalViewPr>
  <p:slideViewPr>
    <p:cSldViewPr snapToGrid="0">
      <p:cViewPr varScale="1">
        <p:scale>
          <a:sx n="118" d="100"/>
          <a:sy n="118" d="100"/>
        </p:scale>
        <p:origin x="248" y="1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9CA87-AD9D-06A3-9513-A0254C0A1A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C1504D-92E6-B543-F781-926267735B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0EAB07-2FD0-12B2-90C1-065F867A7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EF5967-D511-A89C-7DAD-B14542004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F2DAA-5588-F06A-CC90-E0B116DC7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8519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34959-49B0-38A1-EB76-9CC0158F5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76ED46-A71B-15E8-B7A9-EAC254F214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139F1-A419-F172-72E3-09F44B040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2A007-8EAF-5853-65D4-8CB7DBA27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0B115-44E2-454D-C875-8C0A33146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05741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9BCBF1-A049-19B0-E4EE-E9D27A204D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EFCBC1-68E6-5B62-0F86-D0CFCB7802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3DD7D-B05D-8241-2C9F-31E6C3212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B51DD-F38B-EE28-C4A2-88A34E416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35AB95-82E0-2B9C-50B9-470653D78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71612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836-D8AA-572C-CEE2-5770E1DE3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0BCC7-7148-3880-55BF-A37DC59190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B9C132-59DB-6F5C-69D3-FFB1089D4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58F48-7458-EAE0-1615-F3C196A85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5A92F-6299-95F4-107F-5AF626BEE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07730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08BA3-FF85-BC9F-43D5-84927198C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61E1F-E4E4-0712-FEE5-A969E4D940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B141C-CAD5-90FC-85A7-5D15B0991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FB2EB-7D60-2FA2-FADB-0092D9A41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C2A28-3A23-7B6F-BA42-2F16ED8B9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34689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9AA4A-4A6C-F275-DF1C-058DE0336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8186D-5BBB-3364-AB56-BE0E5AECEC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66140A-AFB5-11EA-D025-AB48E49AEB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8A4006-56AF-0B23-7885-F2BA2C3AC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0F0BE0-27B6-7155-2BC2-FE3B057E9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AEFE10-02F3-EB87-6403-A8E630006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73336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E375C-4E86-04AE-752A-8360418BC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5E9B07-9983-D4DB-B2A3-D3694ACCA4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682A6F-5C7A-62F4-5228-E7970334C2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DB1007-5E29-CE5E-9AA6-55BE733663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F11211-FF01-80F4-13ED-46EFB0D636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E27CC1-81BA-1B08-C0B4-675AA6797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6C05BE-877E-013A-6C6F-2C62609FA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5CADBC-F322-B4F4-6902-E690A3099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1116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A37F8-C779-AE32-2AE0-375F910D9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BB7946-455A-AD87-5911-FD511293E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016DFF-028F-9E11-F9BC-1F99FF951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CA6042-CB00-130D-5A4B-5C750F25F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49647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E9C01A-1066-8CB9-4510-36335138B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DA64DB-8558-F474-2383-71A76449E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16F775-D475-2CAE-CCFB-65B3EA55F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33825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3BE7F-9D94-5A14-7DA3-3B4D5F722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4D528-67D6-9CAA-7CE7-963A7FDE3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6B023D-CA48-E67C-5BC4-562AA4D88D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DB1EE-809F-0DC9-B24D-5D8671625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7E6D8F-375C-BE79-C1AE-EAFAD19E1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15A3CD-EB63-C2F9-38CC-930AC6F4E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8690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485BC-184D-9394-FC05-5333EF148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E3BF4D-1D8B-4023-CB23-0013D1FE9C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111D6B-36D3-D466-A481-396ED5987D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D8F04C-88C3-F27E-18CE-79E0F94EE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207808-152B-2BDF-DAFB-04414EA30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238B01-A80D-2481-CFF8-5903C8841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48270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4CF32A-FB91-EED2-4DAA-8FE4351AB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8B4C5-F2E2-9BA0-CC60-971134E83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52ED2-89A2-431A-324B-7B778F5F92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C1BD5-C865-D22A-C260-E76265968A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4454A-CD9D-3656-F7C7-8541DB86F4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7738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E9FC70-8A26-4CF2-8E04-EBDADB8B8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9CB703-C563-4F1F-BF28-83C06E978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041" y="259737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7821" y="282667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9869" y="610939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Picture 8" descr="A white circle with arrows and a cross&#10;&#10;Description automatically generated">
            <a:extLst>
              <a:ext uri="{FF2B5EF4-FFF2-40B4-BE49-F238E27FC236}">
                <a16:creationId xmlns:a16="http://schemas.microsoft.com/office/drawing/2014/main" id="{173099F8-6A31-AA3D-F1FD-DA2B2C846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11206" cy="1811206"/>
          </a:xfrm>
          <a:prstGeom prst="rect">
            <a:avLst/>
          </a:prstGeom>
        </p:spPr>
      </p:pic>
      <p:pic>
        <p:nvPicPr>
          <p:cNvPr id="13" name="Picture 12" descr="A hexagon shaped black and white hexagon with a black and white hexagon with a black and white hexagon with a black and white hexagon with a black and&#10;&#10;Description automatically generated">
            <a:extLst>
              <a:ext uri="{FF2B5EF4-FFF2-40B4-BE49-F238E27FC236}">
                <a16:creationId xmlns:a16="http://schemas.microsoft.com/office/drawing/2014/main" id="{BC6F8B87-557C-A192-C30B-F16088FEA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761" y="6237105"/>
            <a:ext cx="603637" cy="60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9962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E9FC70-8A26-4CF2-8E04-EBDADB8B8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9CB703-C563-4F1F-BF28-83C06E978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041" y="259737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7821" y="282667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9869" y="610939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Picture 8" descr="A white circle with arrows and a cross&#10;&#10;Description automatically generated">
            <a:extLst>
              <a:ext uri="{FF2B5EF4-FFF2-40B4-BE49-F238E27FC236}">
                <a16:creationId xmlns:a16="http://schemas.microsoft.com/office/drawing/2014/main" id="{173099F8-6A31-AA3D-F1FD-DA2B2C846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11206" cy="1811206"/>
          </a:xfrm>
          <a:prstGeom prst="rect">
            <a:avLst/>
          </a:prstGeom>
        </p:spPr>
      </p:pic>
      <p:pic>
        <p:nvPicPr>
          <p:cNvPr id="13" name="Picture 12" descr="A hexagon shaped black and white hexagon with a black and white hexagon with a black and white hexagon with a black and white hexagon with a black and&#10;&#10;Description automatically generated">
            <a:extLst>
              <a:ext uri="{FF2B5EF4-FFF2-40B4-BE49-F238E27FC236}">
                <a16:creationId xmlns:a16="http://schemas.microsoft.com/office/drawing/2014/main" id="{BC6F8B87-557C-A192-C30B-F16088FEA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761" y="6237105"/>
            <a:ext cx="603637" cy="603637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93F61191-5ECD-80D5-E3E7-9D7B5960FD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6324">
            <a:off x="3947604" y="418318"/>
            <a:ext cx="7837449" cy="557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971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E9FC70-8A26-4CF2-8E04-EBDADB8B8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9CB703-C563-4F1F-BF28-83C06E978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041" y="259737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7821" y="282667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9869" y="610939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Picture 8" descr="A white circle with arrows and a cross&#10;&#10;Description automatically generated">
            <a:extLst>
              <a:ext uri="{FF2B5EF4-FFF2-40B4-BE49-F238E27FC236}">
                <a16:creationId xmlns:a16="http://schemas.microsoft.com/office/drawing/2014/main" id="{173099F8-6A31-AA3D-F1FD-DA2B2C846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11206" cy="1811206"/>
          </a:xfrm>
          <a:prstGeom prst="rect">
            <a:avLst/>
          </a:prstGeom>
        </p:spPr>
      </p:pic>
      <p:pic>
        <p:nvPicPr>
          <p:cNvPr id="13" name="Picture 12" descr="A hexagon shaped black and white hexagon with a black and white hexagon with a black and white hexagon with a black and white hexagon with a black and&#10;&#10;Description automatically generated">
            <a:extLst>
              <a:ext uri="{FF2B5EF4-FFF2-40B4-BE49-F238E27FC236}">
                <a16:creationId xmlns:a16="http://schemas.microsoft.com/office/drawing/2014/main" id="{BC6F8B87-557C-A192-C30B-F16088FEA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761" y="6237105"/>
            <a:ext cx="603637" cy="603637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93F61191-5ECD-80D5-E3E7-9D7B5960FD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6324">
            <a:off x="3947604" y="418318"/>
            <a:ext cx="7837449" cy="5577880"/>
          </a:xfrm>
          <a:prstGeom prst="rect">
            <a:avLst/>
          </a:prstGeom>
        </p:spPr>
      </p:pic>
      <p:pic>
        <p:nvPicPr>
          <p:cNvPr id="15" name="Picture 14" descr="A map with blue dots&#10;&#10;Description automatically generated">
            <a:extLst>
              <a:ext uri="{FF2B5EF4-FFF2-40B4-BE49-F238E27FC236}">
                <a16:creationId xmlns:a16="http://schemas.microsoft.com/office/drawing/2014/main" id="{E7F0D37A-A137-D0F8-0659-EA69DFB70B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215572">
            <a:off x="1101621" y="676086"/>
            <a:ext cx="7772400" cy="5505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3252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E9FC70-8A26-4CF2-8E04-EBDADB8B8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9CB703-C563-4F1F-BF28-83C06E978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041" y="259737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7821" y="282667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9869" y="610939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Picture 8" descr="A white circle with arrows and a cross&#10;&#10;Description automatically generated">
            <a:extLst>
              <a:ext uri="{FF2B5EF4-FFF2-40B4-BE49-F238E27FC236}">
                <a16:creationId xmlns:a16="http://schemas.microsoft.com/office/drawing/2014/main" id="{173099F8-6A31-AA3D-F1FD-DA2B2C846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11206" cy="1811206"/>
          </a:xfrm>
          <a:prstGeom prst="rect">
            <a:avLst/>
          </a:prstGeom>
        </p:spPr>
      </p:pic>
      <p:pic>
        <p:nvPicPr>
          <p:cNvPr id="13" name="Picture 12" descr="A hexagon shaped black and white hexagon with a black and white hexagon with a black and white hexagon with a black and white hexagon with a black and&#10;&#10;Description automatically generated">
            <a:extLst>
              <a:ext uri="{FF2B5EF4-FFF2-40B4-BE49-F238E27FC236}">
                <a16:creationId xmlns:a16="http://schemas.microsoft.com/office/drawing/2014/main" id="{BC6F8B87-557C-A192-C30B-F16088FEA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761" y="6237105"/>
            <a:ext cx="603637" cy="6036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FED798-0C74-0F58-EBF5-5AEEAB8CE6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79106" y="2597379"/>
            <a:ext cx="5833787" cy="2274155"/>
          </a:xfrm>
        </p:spPr>
        <p:txBody>
          <a:bodyPr anchor="b">
            <a:normAutofit/>
          </a:bodyPr>
          <a:lstStyle/>
          <a:p>
            <a:pPr algn="r"/>
            <a:r>
              <a:rPr lang="en-GB" sz="13800" dirty="0">
                <a:solidFill>
                  <a:srgbClr val="FFFFFF"/>
                </a:solidFill>
              </a:rPr>
              <a:t>DEMO</a:t>
            </a:r>
            <a:endParaRPr lang="en-CH" sz="13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716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E9FC70-8A26-4CF2-8E04-EBDADB8B8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9CB703-C563-4F1F-BF28-83C06E978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041" y="259737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7821" y="282667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9869" y="610939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Picture 8" descr="A white circle with arrows and a cross&#10;&#10;Description automatically generated">
            <a:extLst>
              <a:ext uri="{FF2B5EF4-FFF2-40B4-BE49-F238E27FC236}">
                <a16:creationId xmlns:a16="http://schemas.microsoft.com/office/drawing/2014/main" id="{173099F8-6A31-AA3D-F1FD-DA2B2C846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11206" cy="1811206"/>
          </a:xfrm>
          <a:prstGeom prst="rect">
            <a:avLst/>
          </a:prstGeom>
        </p:spPr>
      </p:pic>
      <p:pic>
        <p:nvPicPr>
          <p:cNvPr id="13" name="Picture 12" descr="A hexagon shaped black and white hexagon with a black and white hexagon with a black and white hexagon with a black and white hexagon with a black and&#10;&#10;Description automatically generated">
            <a:extLst>
              <a:ext uri="{FF2B5EF4-FFF2-40B4-BE49-F238E27FC236}">
                <a16:creationId xmlns:a16="http://schemas.microsoft.com/office/drawing/2014/main" id="{BC6F8B87-557C-A192-C30B-F16088FEA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761" y="6237105"/>
            <a:ext cx="603637" cy="603637"/>
          </a:xfrm>
          <a:prstGeom prst="rect">
            <a:avLst/>
          </a:prstGeom>
        </p:spPr>
      </p:pic>
      <p:pic>
        <p:nvPicPr>
          <p:cNvPr id="15" name="Picture 14" descr="A screenshot of a spreadsheet&#10;&#10;Description automatically generated">
            <a:extLst>
              <a:ext uri="{FF2B5EF4-FFF2-40B4-BE49-F238E27FC236}">
                <a16:creationId xmlns:a16="http://schemas.microsoft.com/office/drawing/2014/main" id="{9BCCB152-1AB6-82CA-8B61-679790AF82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923961">
            <a:off x="698983" y="216083"/>
            <a:ext cx="8510061" cy="5747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585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E9FC70-8A26-4CF2-8E04-EBDADB8B8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9CB703-C563-4F1F-BF28-83C06E978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041" y="259737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7821" y="282667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9869" y="610939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Picture 8" descr="A white circle with arrows and a cross&#10;&#10;Description automatically generated">
            <a:extLst>
              <a:ext uri="{FF2B5EF4-FFF2-40B4-BE49-F238E27FC236}">
                <a16:creationId xmlns:a16="http://schemas.microsoft.com/office/drawing/2014/main" id="{173099F8-6A31-AA3D-F1FD-DA2B2C846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11206" cy="1811206"/>
          </a:xfrm>
          <a:prstGeom prst="rect">
            <a:avLst/>
          </a:prstGeom>
        </p:spPr>
      </p:pic>
      <p:pic>
        <p:nvPicPr>
          <p:cNvPr id="13" name="Picture 12" descr="A hexagon shaped black and white hexagon with a black and white hexagon with a black and white hexagon with a black and white hexagon with a black and&#10;&#10;Description automatically generated">
            <a:extLst>
              <a:ext uri="{FF2B5EF4-FFF2-40B4-BE49-F238E27FC236}">
                <a16:creationId xmlns:a16="http://schemas.microsoft.com/office/drawing/2014/main" id="{BC6F8B87-557C-A192-C30B-F16088FEA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761" y="6237105"/>
            <a:ext cx="603637" cy="603637"/>
          </a:xfrm>
          <a:prstGeom prst="rect">
            <a:avLst/>
          </a:prstGeom>
        </p:spPr>
      </p:pic>
      <p:pic>
        <p:nvPicPr>
          <p:cNvPr id="15" name="Picture 14" descr="A screenshot of a spreadsheet&#10;&#10;Description automatically generated">
            <a:extLst>
              <a:ext uri="{FF2B5EF4-FFF2-40B4-BE49-F238E27FC236}">
                <a16:creationId xmlns:a16="http://schemas.microsoft.com/office/drawing/2014/main" id="{9BCCB152-1AB6-82CA-8B61-679790AF82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923961">
            <a:off x="698983" y="216083"/>
            <a:ext cx="8510061" cy="5747961"/>
          </a:xfrm>
          <a:prstGeom prst="rect">
            <a:avLst/>
          </a:prstGeom>
        </p:spPr>
      </p:pic>
      <p:pic>
        <p:nvPicPr>
          <p:cNvPr id="19" name="Picture 18" descr="A screenshot of a computer&#10;&#10;Description automatically generated">
            <a:extLst>
              <a:ext uri="{FF2B5EF4-FFF2-40B4-BE49-F238E27FC236}">
                <a16:creationId xmlns:a16="http://schemas.microsoft.com/office/drawing/2014/main" id="{D086CBC9-35E3-25B3-E710-93B2C08E9C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73384">
            <a:off x="2269707" y="494586"/>
            <a:ext cx="9357912" cy="5873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259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E9FC70-8A26-4CF2-8E04-EBDADB8B8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9CB703-C563-4F1F-BF28-83C06E978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041" y="259737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7821" y="282667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9869" y="610939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Picture 8" descr="A white circle with arrows and a cross&#10;&#10;Description automatically generated">
            <a:extLst>
              <a:ext uri="{FF2B5EF4-FFF2-40B4-BE49-F238E27FC236}">
                <a16:creationId xmlns:a16="http://schemas.microsoft.com/office/drawing/2014/main" id="{173099F8-6A31-AA3D-F1FD-DA2B2C846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11206" cy="1811206"/>
          </a:xfrm>
          <a:prstGeom prst="rect">
            <a:avLst/>
          </a:prstGeom>
        </p:spPr>
      </p:pic>
      <p:pic>
        <p:nvPicPr>
          <p:cNvPr id="13" name="Picture 12" descr="A hexagon shaped black and white hexagon with a black and white hexagon with a black and white hexagon with a black and white hexagon with a black and&#10;&#10;Description automatically generated">
            <a:extLst>
              <a:ext uri="{FF2B5EF4-FFF2-40B4-BE49-F238E27FC236}">
                <a16:creationId xmlns:a16="http://schemas.microsoft.com/office/drawing/2014/main" id="{BC6F8B87-557C-A192-C30B-F16088FEA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761" y="6237105"/>
            <a:ext cx="603637" cy="603637"/>
          </a:xfrm>
          <a:prstGeom prst="rect">
            <a:avLst/>
          </a:prstGeom>
        </p:spPr>
      </p:pic>
      <p:pic>
        <p:nvPicPr>
          <p:cNvPr id="15" name="Picture 14" descr="A screenshot of a spreadsheet&#10;&#10;Description automatically generated">
            <a:extLst>
              <a:ext uri="{FF2B5EF4-FFF2-40B4-BE49-F238E27FC236}">
                <a16:creationId xmlns:a16="http://schemas.microsoft.com/office/drawing/2014/main" id="{9BCCB152-1AB6-82CA-8B61-679790AF82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923961">
            <a:off x="698983" y="216083"/>
            <a:ext cx="8510061" cy="5747961"/>
          </a:xfrm>
          <a:prstGeom prst="rect">
            <a:avLst/>
          </a:prstGeom>
        </p:spPr>
      </p:pic>
      <p:pic>
        <p:nvPicPr>
          <p:cNvPr id="19" name="Picture 18" descr="A screenshot of a computer&#10;&#10;Description automatically generated">
            <a:extLst>
              <a:ext uri="{FF2B5EF4-FFF2-40B4-BE49-F238E27FC236}">
                <a16:creationId xmlns:a16="http://schemas.microsoft.com/office/drawing/2014/main" id="{D086CBC9-35E3-25B3-E710-93B2C08E9C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73384">
            <a:off x="2269707" y="494586"/>
            <a:ext cx="9357912" cy="5873223"/>
          </a:xfrm>
          <a:prstGeom prst="rect">
            <a:avLst/>
          </a:prstGeom>
        </p:spPr>
      </p:pic>
      <p:pic>
        <p:nvPicPr>
          <p:cNvPr id="22" name="Picture 21" descr="A screenshot of a spreadsheet&#10;&#10;Description automatically generated">
            <a:extLst>
              <a:ext uri="{FF2B5EF4-FFF2-40B4-BE49-F238E27FC236}">
                <a16:creationId xmlns:a16="http://schemas.microsoft.com/office/drawing/2014/main" id="{791F5BAD-A269-E95A-7538-FB58979767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374245">
            <a:off x="2112248" y="1041467"/>
            <a:ext cx="8823619" cy="5537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510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E9FC70-8A26-4CF2-8E04-EBDADB8B8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9CB703-C563-4F1F-BF28-83C06E978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041" y="259737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7821" y="282667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9869" y="610939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Picture 8" descr="A white circle with arrows and a cross&#10;&#10;Description automatically generated">
            <a:extLst>
              <a:ext uri="{FF2B5EF4-FFF2-40B4-BE49-F238E27FC236}">
                <a16:creationId xmlns:a16="http://schemas.microsoft.com/office/drawing/2014/main" id="{173099F8-6A31-AA3D-F1FD-DA2B2C846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11206" cy="1811206"/>
          </a:xfrm>
          <a:prstGeom prst="rect">
            <a:avLst/>
          </a:prstGeom>
        </p:spPr>
      </p:pic>
      <p:pic>
        <p:nvPicPr>
          <p:cNvPr id="13" name="Picture 12" descr="A hexagon shaped black and white hexagon with a black and white hexagon with a black and white hexagon with a black and white hexagon with a black and&#10;&#10;Description automatically generated">
            <a:extLst>
              <a:ext uri="{FF2B5EF4-FFF2-40B4-BE49-F238E27FC236}">
                <a16:creationId xmlns:a16="http://schemas.microsoft.com/office/drawing/2014/main" id="{BC6F8B87-557C-A192-C30B-F16088FEA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761" y="6237105"/>
            <a:ext cx="603637" cy="603637"/>
          </a:xfrm>
          <a:prstGeom prst="rect">
            <a:avLst/>
          </a:prstGeom>
        </p:spPr>
      </p:pic>
      <p:pic>
        <p:nvPicPr>
          <p:cNvPr id="15" name="Picture 14" descr="A screenshot of a spreadsheet&#10;&#10;Description automatically generated">
            <a:extLst>
              <a:ext uri="{FF2B5EF4-FFF2-40B4-BE49-F238E27FC236}">
                <a16:creationId xmlns:a16="http://schemas.microsoft.com/office/drawing/2014/main" id="{9BCCB152-1AB6-82CA-8B61-679790AF82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923961">
            <a:off x="698983" y="216083"/>
            <a:ext cx="8510061" cy="5747961"/>
          </a:xfrm>
          <a:prstGeom prst="rect">
            <a:avLst/>
          </a:prstGeom>
        </p:spPr>
      </p:pic>
      <p:pic>
        <p:nvPicPr>
          <p:cNvPr id="19" name="Picture 18" descr="A screenshot of a computer&#10;&#10;Description automatically generated">
            <a:extLst>
              <a:ext uri="{FF2B5EF4-FFF2-40B4-BE49-F238E27FC236}">
                <a16:creationId xmlns:a16="http://schemas.microsoft.com/office/drawing/2014/main" id="{D086CBC9-35E3-25B3-E710-93B2C08E9C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73384">
            <a:off x="2269707" y="494586"/>
            <a:ext cx="9357912" cy="5873223"/>
          </a:xfrm>
          <a:prstGeom prst="rect">
            <a:avLst/>
          </a:prstGeom>
        </p:spPr>
      </p:pic>
      <p:pic>
        <p:nvPicPr>
          <p:cNvPr id="22" name="Picture 21" descr="A screenshot of a spreadsheet&#10;&#10;Description automatically generated">
            <a:extLst>
              <a:ext uri="{FF2B5EF4-FFF2-40B4-BE49-F238E27FC236}">
                <a16:creationId xmlns:a16="http://schemas.microsoft.com/office/drawing/2014/main" id="{791F5BAD-A269-E95A-7538-FB58979767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374245">
            <a:off x="2112248" y="1041467"/>
            <a:ext cx="8823619" cy="5537889"/>
          </a:xfrm>
          <a:prstGeom prst="rect">
            <a:avLst/>
          </a:prstGeom>
        </p:spPr>
      </p:pic>
      <p:pic>
        <p:nvPicPr>
          <p:cNvPr id="24" name="Picture 23" descr="A map with many colored dots&#10;&#10;Description automatically generated">
            <a:extLst>
              <a:ext uri="{FF2B5EF4-FFF2-40B4-BE49-F238E27FC236}">
                <a16:creationId xmlns:a16="http://schemas.microsoft.com/office/drawing/2014/main" id="{B96F6027-CFC5-4D34-3940-31B4A0DCFC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91086">
            <a:off x="2846167" y="483228"/>
            <a:ext cx="8241522" cy="574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81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E9FC70-8A26-4CF2-8E04-EBDADB8B8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9CB703-C563-4F1F-BF28-83C06E978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1BAFD2-BAF1-482F-AA05-98FF154527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07000" y="583345"/>
            <a:ext cx="5833787" cy="2274155"/>
          </a:xfrm>
        </p:spPr>
        <p:txBody>
          <a:bodyPr anchor="b">
            <a:normAutofit/>
          </a:bodyPr>
          <a:lstStyle/>
          <a:p>
            <a:pPr algn="r"/>
            <a:r>
              <a:rPr lang="en-GB" sz="5600" dirty="0">
                <a:solidFill>
                  <a:srgbClr val="FFFFFF"/>
                </a:solidFill>
              </a:rPr>
              <a:t>360° </a:t>
            </a:r>
            <a:r>
              <a:rPr lang="en-GB" sz="5600" dirty="0" err="1">
                <a:solidFill>
                  <a:srgbClr val="FFFFFF"/>
                </a:solidFill>
              </a:rPr>
              <a:t>noscope</a:t>
            </a:r>
            <a:r>
              <a:rPr lang="en-GB" sz="5600" dirty="0">
                <a:solidFill>
                  <a:srgbClr val="FFFFFF"/>
                </a:solidFill>
              </a:rPr>
              <a:t> </a:t>
            </a:r>
            <a:endParaRPr lang="en-CH" sz="56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14CBD1-833D-3DD4-68D4-D166FC38F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50235" y="3123651"/>
            <a:ext cx="6490546" cy="1811206"/>
          </a:xfrm>
        </p:spPr>
        <p:txBody>
          <a:bodyPr>
            <a:normAutofit/>
          </a:bodyPr>
          <a:lstStyle/>
          <a:p>
            <a:pPr algn="r"/>
            <a:r>
              <a:rPr lang="en-GB" sz="2000" dirty="0" err="1">
                <a:solidFill>
                  <a:srgbClr val="FFFFFF"/>
                </a:solidFill>
              </a:rPr>
              <a:t>Nachhaltigkeit</a:t>
            </a:r>
            <a:r>
              <a:rPr lang="en-GB" sz="2000" dirty="0">
                <a:solidFill>
                  <a:srgbClr val="FFFFFF"/>
                </a:solidFill>
              </a:rPr>
              <a:t> in Gemeinden </a:t>
            </a:r>
            <a:r>
              <a:rPr lang="en-GB" sz="2000" dirty="0" err="1">
                <a:solidFill>
                  <a:srgbClr val="FFFFFF"/>
                </a:solidFill>
              </a:rPr>
              <a:t>ermöglichen</a:t>
            </a:r>
            <a:endParaRPr lang="en-GB" sz="2000" dirty="0">
              <a:solidFill>
                <a:srgbClr val="FFFFFF"/>
              </a:solidFill>
            </a:endParaRPr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041" y="259737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7821" y="282667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9869" y="610939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Picture 8" descr="A white circle with arrows and a cross&#10;&#10;Description automatically generated">
            <a:extLst>
              <a:ext uri="{FF2B5EF4-FFF2-40B4-BE49-F238E27FC236}">
                <a16:creationId xmlns:a16="http://schemas.microsoft.com/office/drawing/2014/main" id="{173099F8-6A31-AA3D-F1FD-DA2B2C846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11206" cy="1811206"/>
          </a:xfrm>
          <a:prstGeom prst="rect">
            <a:avLst/>
          </a:prstGeom>
        </p:spPr>
      </p:pic>
      <p:pic>
        <p:nvPicPr>
          <p:cNvPr id="13" name="Picture 12" descr="A hexagon shaped black and white hexagon with a black and white hexagon with a black and white hexagon with a black and white hexagon with a black and&#10;&#10;Description automatically generated">
            <a:extLst>
              <a:ext uri="{FF2B5EF4-FFF2-40B4-BE49-F238E27FC236}">
                <a16:creationId xmlns:a16="http://schemas.microsoft.com/office/drawing/2014/main" id="{BC6F8B87-557C-A192-C30B-F16088FEA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761" y="6237105"/>
            <a:ext cx="603637" cy="60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452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E9FC70-8A26-4CF2-8E04-EBDADB8B8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9CB703-C563-4F1F-BF28-83C06E978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041" y="259737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7821" y="282667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9869" y="610939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Picture 8" descr="A white circle with arrows and a cross&#10;&#10;Description automatically generated">
            <a:extLst>
              <a:ext uri="{FF2B5EF4-FFF2-40B4-BE49-F238E27FC236}">
                <a16:creationId xmlns:a16="http://schemas.microsoft.com/office/drawing/2014/main" id="{173099F8-6A31-AA3D-F1FD-DA2B2C846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11206" cy="1811206"/>
          </a:xfrm>
          <a:prstGeom prst="rect">
            <a:avLst/>
          </a:prstGeom>
        </p:spPr>
      </p:pic>
      <p:pic>
        <p:nvPicPr>
          <p:cNvPr id="13" name="Picture 12" descr="A hexagon shaped black and white hexagon with a black and white hexagon with a black and white hexagon with a black and white hexagon with a black and&#10;&#10;Description automatically generated">
            <a:extLst>
              <a:ext uri="{FF2B5EF4-FFF2-40B4-BE49-F238E27FC236}">
                <a16:creationId xmlns:a16="http://schemas.microsoft.com/office/drawing/2014/main" id="{BC6F8B87-557C-A192-C30B-F16088FEA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761" y="6237105"/>
            <a:ext cx="603637" cy="603637"/>
          </a:xfrm>
          <a:prstGeom prst="rect">
            <a:avLst/>
          </a:prstGeom>
        </p:spPr>
      </p:pic>
      <p:pic>
        <p:nvPicPr>
          <p:cNvPr id="5" name="Picture 4" descr="A diagram of a computer&#10;&#10;Description automatically generated">
            <a:extLst>
              <a:ext uri="{FF2B5EF4-FFF2-40B4-BE49-F238E27FC236}">
                <a16:creationId xmlns:a16="http://schemas.microsoft.com/office/drawing/2014/main" id="{A515AE26-835A-3733-9E4D-61753FF1CB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2031" y="458617"/>
            <a:ext cx="6174140" cy="5778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993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E9FC70-8A26-4CF2-8E04-EBDADB8B8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9CB703-C563-4F1F-BF28-83C06E978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041" y="259737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7821" y="282667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9869" y="610939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Picture 8" descr="A white circle with arrows and a cross&#10;&#10;Description automatically generated">
            <a:extLst>
              <a:ext uri="{FF2B5EF4-FFF2-40B4-BE49-F238E27FC236}">
                <a16:creationId xmlns:a16="http://schemas.microsoft.com/office/drawing/2014/main" id="{173099F8-6A31-AA3D-F1FD-DA2B2C846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11206" cy="1811206"/>
          </a:xfrm>
          <a:prstGeom prst="rect">
            <a:avLst/>
          </a:prstGeom>
        </p:spPr>
      </p:pic>
      <p:pic>
        <p:nvPicPr>
          <p:cNvPr id="13" name="Picture 12" descr="A hexagon shaped black and white hexagon with a black and white hexagon with a black and white hexagon with a black and white hexagon with a black and&#10;&#10;Description automatically generated">
            <a:extLst>
              <a:ext uri="{FF2B5EF4-FFF2-40B4-BE49-F238E27FC236}">
                <a16:creationId xmlns:a16="http://schemas.microsoft.com/office/drawing/2014/main" id="{BC6F8B87-557C-A192-C30B-F16088FEA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761" y="6237105"/>
            <a:ext cx="603637" cy="603637"/>
          </a:xfrm>
          <a:prstGeom prst="rect">
            <a:avLst/>
          </a:prstGeom>
        </p:spPr>
      </p:pic>
      <p:pic>
        <p:nvPicPr>
          <p:cNvPr id="5" name="Picture 4" descr="A diagram of a computer&#10;&#10;Description automatically generated">
            <a:extLst>
              <a:ext uri="{FF2B5EF4-FFF2-40B4-BE49-F238E27FC236}">
                <a16:creationId xmlns:a16="http://schemas.microsoft.com/office/drawing/2014/main" id="{A515AE26-835A-3733-9E4D-61753FF1CB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2031" y="458617"/>
            <a:ext cx="6174140" cy="5778488"/>
          </a:xfrm>
          <a:prstGeom prst="rect">
            <a:avLst/>
          </a:prstGeom>
        </p:spPr>
      </p:pic>
      <p:pic>
        <p:nvPicPr>
          <p:cNvPr id="8" name="Picture 7" descr="A diagram of a computer&#10;&#10;Description automatically generated">
            <a:extLst>
              <a:ext uri="{FF2B5EF4-FFF2-40B4-BE49-F238E27FC236}">
                <a16:creationId xmlns:a16="http://schemas.microsoft.com/office/drawing/2014/main" id="{3F6A5F71-9A63-7389-7EB0-2902AEF5FD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963648">
            <a:off x="1087434" y="1363526"/>
            <a:ext cx="5684330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755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E9FC70-8A26-4CF2-8E04-EBDADB8B8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9CB703-C563-4F1F-BF28-83C06E978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041" y="259737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7821" y="282667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9869" y="610939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Picture 8" descr="A white circle with arrows and a cross&#10;&#10;Description automatically generated">
            <a:extLst>
              <a:ext uri="{FF2B5EF4-FFF2-40B4-BE49-F238E27FC236}">
                <a16:creationId xmlns:a16="http://schemas.microsoft.com/office/drawing/2014/main" id="{173099F8-6A31-AA3D-F1FD-DA2B2C846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11206" cy="1811206"/>
          </a:xfrm>
          <a:prstGeom prst="rect">
            <a:avLst/>
          </a:prstGeom>
        </p:spPr>
      </p:pic>
      <p:pic>
        <p:nvPicPr>
          <p:cNvPr id="13" name="Picture 12" descr="A hexagon shaped black and white hexagon with a black and white hexagon with a black and white hexagon with a black and white hexagon with a black and&#10;&#10;Description automatically generated">
            <a:extLst>
              <a:ext uri="{FF2B5EF4-FFF2-40B4-BE49-F238E27FC236}">
                <a16:creationId xmlns:a16="http://schemas.microsoft.com/office/drawing/2014/main" id="{BC6F8B87-557C-A192-C30B-F16088FEA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761" y="6237105"/>
            <a:ext cx="603637" cy="603637"/>
          </a:xfrm>
          <a:prstGeom prst="rect">
            <a:avLst/>
          </a:prstGeom>
        </p:spPr>
      </p:pic>
      <p:pic>
        <p:nvPicPr>
          <p:cNvPr id="5" name="Picture 4" descr="A diagram of a computer&#10;&#10;Description automatically generated">
            <a:extLst>
              <a:ext uri="{FF2B5EF4-FFF2-40B4-BE49-F238E27FC236}">
                <a16:creationId xmlns:a16="http://schemas.microsoft.com/office/drawing/2014/main" id="{A515AE26-835A-3733-9E4D-61753FF1CB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2031" y="458617"/>
            <a:ext cx="6174140" cy="5778488"/>
          </a:xfrm>
          <a:prstGeom prst="rect">
            <a:avLst/>
          </a:prstGeom>
        </p:spPr>
      </p:pic>
      <p:pic>
        <p:nvPicPr>
          <p:cNvPr id="8" name="Picture 7" descr="A diagram of a computer&#10;&#10;Description automatically generated">
            <a:extLst>
              <a:ext uri="{FF2B5EF4-FFF2-40B4-BE49-F238E27FC236}">
                <a16:creationId xmlns:a16="http://schemas.microsoft.com/office/drawing/2014/main" id="{3F6A5F71-9A63-7389-7EB0-2902AEF5FD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963648">
            <a:off x="1087434" y="1363526"/>
            <a:ext cx="5684330" cy="5867400"/>
          </a:xfrm>
          <a:prstGeom prst="rect">
            <a:avLst/>
          </a:prstGeom>
        </p:spPr>
      </p:pic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4574A519-0201-38C5-F067-2B62C98176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98311">
            <a:off x="719497" y="964611"/>
            <a:ext cx="11575032" cy="4547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3529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10</Words>
  <Application>Microsoft Macintosh PowerPoint</Application>
  <PresentationFormat>Widescreen</PresentationFormat>
  <Paragraphs>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360° noscope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360° noscope </dc:title>
  <dc:creator>Fuhrer Jan Matthias</dc:creator>
  <cp:lastModifiedBy>Fuhrer Jan Matthias</cp:lastModifiedBy>
  <cp:revision>12</cp:revision>
  <cp:lastPrinted>2023-08-27T09:46:37Z</cp:lastPrinted>
  <dcterms:created xsi:type="dcterms:W3CDTF">2023-08-27T08:15:39Z</dcterms:created>
  <dcterms:modified xsi:type="dcterms:W3CDTF">2023-08-27T09:47:37Z</dcterms:modified>
</cp:coreProperties>
</file>

<file path=docProps/thumbnail.jpeg>
</file>